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6" r:id="rId2"/>
    <p:sldId id="265" r:id="rId3"/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26" d="100"/>
          <a:sy n="126" d="100"/>
        </p:scale>
        <p:origin x="672" y="7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60AA07-D71A-A8E5-9164-075605FFA1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4DF1FB-35F9-184D-7DEA-1CA475F61B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033690-BA8F-7A63-F0F0-BAD9575AAA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082736-EFA3-4D65-BD52-F41131A2054D}" type="datetimeFigureOut">
              <a:rPr lang="en-US" smtClean="0"/>
              <a:t>7/11/2023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F3DD15-1ED3-41F6-AFB8-D62022D26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7593AB-F179-528F-2FC6-A7020926E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B4D7B-0C4F-416B-95F6-EB00BFAB5D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5984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EB4CC-1F01-0315-84F2-15AF4DCDF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5CBB269-B2EF-2456-03D6-DB2B0C4A52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8048B8-CE81-CFFB-659E-68476122B0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082736-EFA3-4D65-BD52-F41131A2054D}" type="datetimeFigureOut">
              <a:rPr lang="en-US" smtClean="0"/>
              <a:t>7/11/2023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E44B04-41E6-CD97-71F1-8AEBF9CB1D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B65AD-8537-0F2C-B2E0-0C7F6BC6CE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B4D7B-0C4F-416B-95F6-EB00BFAB5D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6708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CCDC2A-0F70-4F61-5516-B3A8F92B13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9AC1B2-A723-2604-930E-B09DD87F61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8B821B-F4C7-5716-19F3-EE38E4DAB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082736-EFA3-4D65-BD52-F41131A2054D}" type="datetimeFigureOut">
              <a:rPr lang="en-US" smtClean="0"/>
              <a:t>7/11/2023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147D08-631C-1CC8-E158-F316D73993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C934CC-CB7A-9F4F-B280-B9F3DCD52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B4D7B-0C4F-416B-95F6-EB00BFAB5D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8349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7ED50-9C54-F65C-1F41-39C1DD751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BCB816-6176-333E-64DC-7C5471A58C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F62ECE-87B4-9CEE-5E89-870095C0AD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082736-EFA3-4D65-BD52-F41131A2054D}" type="datetimeFigureOut">
              <a:rPr lang="en-US" smtClean="0"/>
              <a:t>7/11/2023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6B2EBD-26DE-4120-F8FC-FCBBD8DDB4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D1E3D0-BF7D-17FB-353D-9063E2607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B4D7B-0C4F-416B-95F6-EB00BFAB5D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8472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F21D0-DAAB-31D5-1DCF-32C379059C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983396-CCE9-0A5D-C396-A9EBC401B6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248D2F-B997-A682-D4D5-0F16142DD5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082736-EFA3-4D65-BD52-F41131A2054D}" type="datetimeFigureOut">
              <a:rPr lang="en-US" smtClean="0"/>
              <a:t>7/11/2023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2BE0D2-A000-F551-AC5E-B2EF375D00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F00782-D3E4-46C3-E959-CDAECB9AC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B4D7B-0C4F-416B-95F6-EB00BFAB5D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8797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E1E79F-DA99-4E57-C3B3-4B355B13D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6FA894-606F-B022-C049-8D4A3F11A07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B6873B-9C66-955A-F1C3-04F1A9AE79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80D9FB-4988-0CED-505C-80EBFC03F9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082736-EFA3-4D65-BD52-F41131A2054D}" type="datetimeFigureOut">
              <a:rPr lang="en-US" smtClean="0"/>
              <a:t>7/11/2023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19C03B-0401-6278-6B02-34F4F5094F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E0C157-B360-ABD7-B60C-5BFA90802E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B4D7B-0C4F-416B-95F6-EB00BFAB5D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3459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7237EA-5291-032E-CA7D-03F3477F55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0B1393-B4DC-892E-A918-F9D1AC3E70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9204BD-D620-7874-2D1D-9274D93B45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7E5E5D-F494-509E-1529-CBBB4A5479D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901594A-6394-CD32-5A60-B3386338E49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138D3F9-93EC-A4B4-92A9-A4A636A90D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082736-EFA3-4D65-BD52-F41131A2054D}" type="datetimeFigureOut">
              <a:rPr lang="en-US" smtClean="0"/>
              <a:t>7/11/2023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5A2E4BD-920C-8672-42AF-FEB1374FE9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A538B78-8AA9-D8FC-DE14-E9052A82F9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B4D7B-0C4F-416B-95F6-EB00BFAB5D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89982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77E3C-AFE7-9870-07D5-9335845360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6F72DB8-94BC-D8C3-7BC6-53F13F1EB3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082736-EFA3-4D65-BD52-F41131A2054D}" type="datetimeFigureOut">
              <a:rPr lang="en-US" smtClean="0"/>
              <a:t>7/11/2023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042FCA-BDFB-0731-AB3F-531135915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819355-B5D0-1250-8624-50B2C7D67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B4D7B-0C4F-416B-95F6-EB00BFAB5D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9959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9EB084A-2BFC-6E46-C14A-39269389CE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082736-EFA3-4D65-BD52-F41131A2054D}" type="datetimeFigureOut">
              <a:rPr lang="en-US" smtClean="0"/>
              <a:t>7/11/2023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375F8C0-50F3-0734-62B0-E9A3F6060D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5F4E7D-EFAD-1D17-A3B3-C773E77883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B4D7B-0C4F-416B-95F6-EB00BFAB5D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315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514613-41FE-3608-8973-6D4721408C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402468-5A25-57A7-28FB-577039FC37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2D716A-0D5C-8D6C-1E24-7A60365626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6E2130-60AF-9D3B-87FF-C83A362B11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082736-EFA3-4D65-BD52-F41131A2054D}" type="datetimeFigureOut">
              <a:rPr lang="en-US" smtClean="0"/>
              <a:t>7/11/2023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B1D938-015D-ED47-24DB-B0455E54E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73EA36-FE58-0FB0-817F-FEE11A0CB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B4D7B-0C4F-416B-95F6-EB00BFAB5D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7451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E049DD-34A0-2DCC-3DAE-5BD6EBC9A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B2960ED-A042-F337-900D-66C94F1D916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012841-B24B-CE29-A4AF-3900331125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623BA1-B20F-C32E-120A-F2DBA7208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082736-EFA3-4D65-BD52-F41131A2054D}" type="datetimeFigureOut">
              <a:rPr lang="en-US" smtClean="0"/>
              <a:t>7/11/2023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3B3C3A-4EA7-E4C8-A92C-4797C06B91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C53565-39C3-047B-6794-EB507F5EF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B4D7B-0C4F-416B-95F6-EB00BFAB5D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9465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5EED57E-731D-6F79-1493-68AF8C625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7F3278-0761-22D4-302D-5E4CA13E93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5C66E5-C76D-C718-344F-1C2A173344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082736-EFA3-4D65-BD52-F41131A2054D}" type="datetimeFigureOut">
              <a:rPr lang="en-US" smtClean="0"/>
              <a:t>7/11/2023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D81BE1-F072-44FC-2B45-F2D6AF0D6A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D8EBDA-40DD-10AD-4F26-4390715686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DB4D7B-0C4F-416B-95F6-EB00BFAB5D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8428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blue and white graphs&#10;&#10;Description automatically generated">
            <a:extLst>
              <a:ext uri="{FF2B5EF4-FFF2-40B4-BE49-F238E27FC236}">
                <a16:creationId xmlns:a16="http://schemas.microsoft.com/office/drawing/2014/main" id="{9C76DF46-E1CE-CD0D-A92A-9438C686A8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2154" y="935731"/>
            <a:ext cx="9567691" cy="4986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2513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B3A3ABE1-A97A-2829-0B1E-1AF6C0BD11A8}"/>
              </a:ext>
            </a:extLst>
          </p:cNvPr>
          <p:cNvGrpSpPr/>
          <p:nvPr/>
        </p:nvGrpSpPr>
        <p:grpSpPr>
          <a:xfrm>
            <a:off x="1936586" y="253425"/>
            <a:ext cx="8165421" cy="3119561"/>
            <a:chOff x="1936586" y="253425"/>
            <a:chExt cx="8165421" cy="3119561"/>
          </a:xfrm>
        </p:grpSpPr>
        <p:pic>
          <p:nvPicPr>
            <p:cNvPr id="5" name="Picture 4" descr="A blue dots on a white background&#10;&#10;Description automatically generated">
              <a:extLst>
                <a:ext uri="{FF2B5EF4-FFF2-40B4-BE49-F238E27FC236}">
                  <a16:creationId xmlns:a16="http://schemas.microsoft.com/office/drawing/2014/main" id="{93041956-E765-D572-99B9-1D0B55FA020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36586" y="253425"/>
              <a:ext cx="4159414" cy="3119561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3A574ED-712D-4694-A931-27F0353E9B4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368481"/>
              <a:ext cx="4006007" cy="3004505"/>
            </a:xfrm>
            <a:prstGeom prst="rect">
              <a:avLst/>
            </a:prstGeom>
          </p:spPr>
        </p:pic>
      </p:grpSp>
      <p:pic>
        <p:nvPicPr>
          <p:cNvPr id="10" name="Picture 9" descr="A blue dots on a white background&#10;&#10;Description automatically generated">
            <a:extLst>
              <a:ext uri="{FF2B5EF4-FFF2-40B4-BE49-F238E27FC236}">
                <a16:creationId xmlns:a16="http://schemas.microsoft.com/office/drawing/2014/main" id="{40D7C70A-FAEA-1547-01E7-F039F1A2B3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6584" y="3429000"/>
            <a:ext cx="4159416" cy="3119562"/>
          </a:xfrm>
          <a:prstGeom prst="rect">
            <a:avLst/>
          </a:prstGeom>
        </p:spPr>
      </p:pic>
      <p:pic>
        <p:nvPicPr>
          <p:cNvPr id="12" name="Picture 11" descr="A graph with numbers and dots&#10;&#10;Description automatically generated">
            <a:extLst>
              <a:ext uri="{FF2B5EF4-FFF2-40B4-BE49-F238E27FC236}">
                <a16:creationId xmlns:a16="http://schemas.microsoft.com/office/drawing/2014/main" id="{DD33052E-E35F-AEC9-5E4F-D8A1F82007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3429000"/>
            <a:ext cx="4059291" cy="304446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671AB67-10B1-D0B5-733E-9872724882AF}"/>
              </a:ext>
            </a:extLst>
          </p:cNvPr>
          <p:cNvSpPr txBox="1"/>
          <p:nvPr/>
        </p:nvSpPr>
        <p:spPr>
          <a:xfrm>
            <a:off x="71658" y="1495741"/>
            <a:ext cx="1501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Pre-whitening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F7975B2-45A4-1E91-74FF-7BF3D3FE2D8B}"/>
              </a:ext>
            </a:extLst>
          </p:cNvPr>
          <p:cNvSpPr txBox="1"/>
          <p:nvPr/>
        </p:nvSpPr>
        <p:spPr>
          <a:xfrm>
            <a:off x="0" y="4457953"/>
            <a:ext cx="1828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 pre-whitening</a:t>
            </a:r>
          </a:p>
        </p:txBody>
      </p:sp>
    </p:spTree>
    <p:extLst>
      <p:ext uri="{BB962C8B-B14F-4D97-AF65-F5344CB8AC3E}">
        <p14:creationId xmlns:p14="http://schemas.microsoft.com/office/powerpoint/2010/main" val="32645804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C31982F-E69A-AE49-33CB-F595CB14E7F4}"/>
              </a:ext>
            </a:extLst>
          </p:cNvPr>
          <p:cNvSpPr txBox="1"/>
          <p:nvPr/>
        </p:nvSpPr>
        <p:spPr>
          <a:xfrm>
            <a:off x="204882" y="1798523"/>
            <a:ext cx="1501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Pre-whitening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AC1366-24A5-2F7F-7BFE-F793B3D02CF2}"/>
              </a:ext>
            </a:extLst>
          </p:cNvPr>
          <p:cNvSpPr txBox="1"/>
          <p:nvPr/>
        </p:nvSpPr>
        <p:spPr>
          <a:xfrm>
            <a:off x="133224" y="4760735"/>
            <a:ext cx="1828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 pre-whitening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70B21D1-A8C9-A03C-E59A-2B8410D5A3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8115" y="1096034"/>
            <a:ext cx="5334000" cy="22315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C03986D-B348-097C-4A3F-AD5975DF06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8115" y="3829615"/>
            <a:ext cx="5480957" cy="2231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0160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of data on a white background&#10;&#10;Description automatically generated">
            <a:extLst>
              <a:ext uri="{FF2B5EF4-FFF2-40B4-BE49-F238E27FC236}">
                <a16:creationId xmlns:a16="http://schemas.microsoft.com/office/drawing/2014/main" id="{8ACD3C98-9721-B4C6-AE01-1DC420F73A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6330" y="854959"/>
            <a:ext cx="9799340" cy="5148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5572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of a number of data&#10;&#10;Description automatically generated">
            <a:extLst>
              <a:ext uri="{FF2B5EF4-FFF2-40B4-BE49-F238E27FC236}">
                <a16:creationId xmlns:a16="http://schemas.microsoft.com/office/drawing/2014/main" id="{4F7829D8-3793-E54A-E653-97309F7368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5082" y="41514"/>
            <a:ext cx="6581835" cy="3290917"/>
          </a:xfrm>
          <a:prstGeom prst="rect">
            <a:avLst/>
          </a:prstGeom>
        </p:spPr>
      </p:pic>
      <p:pic>
        <p:nvPicPr>
          <p:cNvPr id="7" name="Picture 6" descr="A graph of a graph of a graph of a graph of a graph of a graph of a graph of a graph of a graph of a graph of a graph of a graph of a graph of&#10;&#10;Description automatically generated">
            <a:extLst>
              <a:ext uri="{FF2B5EF4-FFF2-40B4-BE49-F238E27FC236}">
                <a16:creationId xmlns:a16="http://schemas.microsoft.com/office/drawing/2014/main" id="{D312A32A-EBF4-EDAC-7B0D-1401DC3EBF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3003" y="3332431"/>
            <a:ext cx="6581836" cy="329091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39A7346-5F59-07C1-176A-4C4167BEE3B3}"/>
              </a:ext>
            </a:extLst>
          </p:cNvPr>
          <p:cNvSpPr txBox="1"/>
          <p:nvPr/>
        </p:nvSpPr>
        <p:spPr>
          <a:xfrm>
            <a:off x="793287" y="1410962"/>
            <a:ext cx="1501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Pre-whitening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1718F3-EE74-48A0-6236-A65008F85EA4}"/>
              </a:ext>
            </a:extLst>
          </p:cNvPr>
          <p:cNvSpPr txBox="1"/>
          <p:nvPr/>
        </p:nvSpPr>
        <p:spPr>
          <a:xfrm>
            <a:off x="721629" y="4373174"/>
            <a:ext cx="1828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 pre-whitening</a:t>
            </a:r>
          </a:p>
        </p:txBody>
      </p:sp>
    </p:spTree>
    <p:extLst>
      <p:ext uri="{BB962C8B-B14F-4D97-AF65-F5344CB8AC3E}">
        <p14:creationId xmlns:p14="http://schemas.microsoft.com/office/powerpoint/2010/main" val="24027889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of water supply reliability&#10;&#10;Description automatically generated">
            <a:extLst>
              <a:ext uri="{FF2B5EF4-FFF2-40B4-BE49-F238E27FC236}">
                <a16:creationId xmlns:a16="http://schemas.microsoft.com/office/drawing/2014/main" id="{B0A30FD2-F5AE-5076-9A40-584CD755F9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159" y="255847"/>
            <a:ext cx="7934902" cy="3173961"/>
          </a:xfrm>
          <a:prstGeom prst="rect">
            <a:avLst/>
          </a:prstGeom>
        </p:spPr>
      </p:pic>
      <p:pic>
        <p:nvPicPr>
          <p:cNvPr id="7" name="Picture 6" descr="A graph of water supply reliability&#10;&#10;Description automatically generated">
            <a:extLst>
              <a:ext uri="{FF2B5EF4-FFF2-40B4-BE49-F238E27FC236}">
                <a16:creationId xmlns:a16="http://schemas.microsoft.com/office/drawing/2014/main" id="{AEEF919C-0E12-F893-BCD7-E57D8EB7EE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159" y="3332105"/>
            <a:ext cx="7934902" cy="317396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77D145B-4397-D9BF-4D15-EE8A1B78477B}"/>
              </a:ext>
            </a:extLst>
          </p:cNvPr>
          <p:cNvSpPr txBox="1"/>
          <p:nvPr/>
        </p:nvSpPr>
        <p:spPr>
          <a:xfrm>
            <a:off x="71658" y="1495741"/>
            <a:ext cx="1501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Pre-whitening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8DF14F7-B7C8-A5F5-3586-BA8059CA23A5}"/>
              </a:ext>
            </a:extLst>
          </p:cNvPr>
          <p:cNvSpPr txBox="1"/>
          <p:nvPr/>
        </p:nvSpPr>
        <p:spPr>
          <a:xfrm>
            <a:off x="0" y="4457953"/>
            <a:ext cx="1828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 pre-whitening</a:t>
            </a:r>
          </a:p>
        </p:txBody>
      </p:sp>
    </p:spTree>
    <p:extLst>
      <p:ext uri="{BB962C8B-B14F-4D97-AF65-F5344CB8AC3E}">
        <p14:creationId xmlns:p14="http://schemas.microsoft.com/office/powerpoint/2010/main" val="16426419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oup of blue and white bars&#10;&#10;Description automatically generated">
            <a:extLst>
              <a:ext uri="{FF2B5EF4-FFF2-40B4-BE49-F238E27FC236}">
                <a16:creationId xmlns:a16="http://schemas.microsoft.com/office/drawing/2014/main" id="{27C5B938-A457-F8E7-52CD-737D6EF922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299" y="1468481"/>
            <a:ext cx="5400876" cy="4320701"/>
          </a:xfrm>
          <a:prstGeom prst="rect">
            <a:avLst/>
          </a:prstGeom>
        </p:spPr>
      </p:pic>
      <p:pic>
        <p:nvPicPr>
          <p:cNvPr id="9" name="Picture 8" descr="A group of blue and white bars&#10;&#10;Description automatically generated">
            <a:extLst>
              <a:ext uri="{FF2B5EF4-FFF2-40B4-BE49-F238E27FC236}">
                <a16:creationId xmlns:a16="http://schemas.microsoft.com/office/drawing/2014/main" id="{0EAF97CC-44CB-C690-6B5A-CEC9902CBC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0966" y="1424581"/>
            <a:ext cx="5323781" cy="42590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9AA6389-CDC6-6249-0012-363D9A27FDE4}"/>
              </a:ext>
            </a:extLst>
          </p:cNvPr>
          <p:cNvSpPr txBox="1"/>
          <p:nvPr/>
        </p:nvSpPr>
        <p:spPr>
          <a:xfrm>
            <a:off x="2101303" y="726676"/>
            <a:ext cx="1501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Pre-whitening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A503ECE-FCE0-7AC1-43B6-B62FA208BD68}"/>
              </a:ext>
            </a:extLst>
          </p:cNvPr>
          <p:cNvSpPr txBox="1"/>
          <p:nvPr/>
        </p:nvSpPr>
        <p:spPr>
          <a:xfrm>
            <a:off x="7897550" y="726676"/>
            <a:ext cx="1828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 pre-whitening</a:t>
            </a:r>
          </a:p>
        </p:txBody>
      </p:sp>
    </p:spTree>
    <p:extLst>
      <p:ext uri="{BB962C8B-B14F-4D97-AF65-F5344CB8AC3E}">
        <p14:creationId xmlns:p14="http://schemas.microsoft.com/office/powerpoint/2010/main" val="41550904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blue and white graphs&#10;&#10;Description automatically generated">
            <a:extLst>
              <a:ext uri="{FF2B5EF4-FFF2-40B4-BE49-F238E27FC236}">
                <a16:creationId xmlns:a16="http://schemas.microsoft.com/office/drawing/2014/main" id="{11A4288A-883D-18DE-DDC9-DC7849994F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280" y="1059735"/>
            <a:ext cx="5694184" cy="4555347"/>
          </a:xfrm>
          <a:prstGeom prst="rect">
            <a:avLst/>
          </a:prstGeom>
        </p:spPr>
      </p:pic>
      <p:pic>
        <p:nvPicPr>
          <p:cNvPr id="7" name="Picture 6" descr="A group of blue and white bars&#10;&#10;Description automatically generated">
            <a:extLst>
              <a:ext uri="{FF2B5EF4-FFF2-40B4-BE49-F238E27FC236}">
                <a16:creationId xmlns:a16="http://schemas.microsoft.com/office/drawing/2014/main" id="{39BC5759-D919-DA6D-0D15-3BBEAE94DB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0464" y="1059734"/>
            <a:ext cx="5694184" cy="455534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11D10A0-3873-6344-FB3D-DF6FB867D608}"/>
              </a:ext>
            </a:extLst>
          </p:cNvPr>
          <p:cNvSpPr txBox="1"/>
          <p:nvPr/>
        </p:nvSpPr>
        <p:spPr>
          <a:xfrm>
            <a:off x="2240583" y="617675"/>
            <a:ext cx="1501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Pre-whitening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0100B0-F770-A6C9-7916-0AD4D51B774B}"/>
              </a:ext>
            </a:extLst>
          </p:cNvPr>
          <p:cNvSpPr txBox="1"/>
          <p:nvPr/>
        </p:nvSpPr>
        <p:spPr>
          <a:xfrm>
            <a:off x="8036830" y="617675"/>
            <a:ext cx="1828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 pre-whitening</a:t>
            </a:r>
          </a:p>
        </p:txBody>
      </p:sp>
    </p:spTree>
    <p:extLst>
      <p:ext uri="{BB962C8B-B14F-4D97-AF65-F5344CB8AC3E}">
        <p14:creationId xmlns:p14="http://schemas.microsoft.com/office/powerpoint/2010/main" val="21171870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9EA720EF-6470-1ED1-C521-8842F4E46BB0}"/>
              </a:ext>
            </a:extLst>
          </p:cNvPr>
          <p:cNvGrpSpPr/>
          <p:nvPr/>
        </p:nvGrpSpPr>
        <p:grpSpPr>
          <a:xfrm>
            <a:off x="2374811" y="101427"/>
            <a:ext cx="6686931" cy="3380559"/>
            <a:chOff x="49450" y="1706169"/>
            <a:chExt cx="6686931" cy="3380559"/>
          </a:xfrm>
        </p:grpSpPr>
        <p:pic>
          <p:nvPicPr>
            <p:cNvPr id="5" name="Picture 4" descr="A graph of water supply reliability&#10;&#10;Description automatically generated">
              <a:extLst>
                <a:ext uri="{FF2B5EF4-FFF2-40B4-BE49-F238E27FC236}">
                  <a16:creationId xmlns:a16="http://schemas.microsoft.com/office/drawing/2014/main" id="{EEA1D491-A63C-CE22-97EC-B641EFDF7B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50" y="1706169"/>
              <a:ext cx="3380559" cy="3380559"/>
            </a:xfrm>
            <a:prstGeom prst="rect">
              <a:avLst/>
            </a:prstGeom>
          </p:spPr>
        </p:pic>
        <p:pic>
          <p:nvPicPr>
            <p:cNvPr id="7" name="Picture 6" descr="A group of blue and white bars&#10;&#10;Description automatically generated">
              <a:extLst>
                <a:ext uri="{FF2B5EF4-FFF2-40B4-BE49-F238E27FC236}">
                  <a16:creationId xmlns:a16="http://schemas.microsoft.com/office/drawing/2014/main" id="{229C0C61-2E74-7E6C-4F2A-FDA4A71B163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55822" y="1706169"/>
              <a:ext cx="3380559" cy="3380559"/>
            </a:xfrm>
            <a:prstGeom prst="rect">
              <a:avLst/>
            </a:prstGeom>
          </p:spPr>
        </p:pic>
      </p:grpSp>
      <p:pic>
        <p:nvPicPr>
          <p:cNvPr id="10" name="Picture 9" descr="A graph of water supply reliability&#10;&#10;Description automatically generated">
            <a:extLst>
              <a:ext uri="{FF2B5EF4-FFF2-40B4-BE49-F238E27FC236}">
                <a16:creationId xmlns:a16="http://schemas.microsoft.com/office/drawing/2014/main" id="{9BC469DE-D346-11C5-A501-DCA9B03123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4811" y="3481986"/>
            <a:ext cx="3429003" cy="3429003"/>
          </a:xfrm>
          <a:prstGeom prst="rect">
            <a:avLst/>
          </a:prstGeom>
        </p:spPr>
      </p:pic>
      <p:pic>
        <p:nvPicPr>
          <p:cNvPr id="12" name="Picture 11" descr="A group of blue and white bars with numbers&#10;&#10;Description automatically generated">
            <a:extLst>
              <a:ext uri="{FF2B5EF4-FFF2-40B4-BE49-F238E27FC236}">
                <a16:creationId xmlns:a16="http://schemas.microsoft.com/office/drawing/2014/main" id="{8ADD5892-565C-DA88-2F02-5268361CE4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1183" y="3506207"/>
            <a:ext cx="3380559" cy="338055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58BDA5E-B5C3-C51F-2772-651D93741D71}"/>
              </a:ext>
            </a:extLst>
          </p:cNvPr>
          <p:cNvSpPr txBox="1"/>
          <p:nvPr/>
        </p:nvSpPr>
        <p:spPr>
          <a:xfrm>
            <a:off x="617827" y="1580520"/>
            <a:ext cx="1501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Pre-whitening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16685F-5EB6-D78E-81BB-753AA2BEA57E}"/>
              </a:ext>
            </a:extLst>
          </p:cNvPr>
          <p:cNvSpPr txBox="1"/>
          <p:nvPr/>
        </p:nvSpPr>
        <p:spPr>
          <a:xfrm>
            <a:off x="546169" y="4542732"/>
            <a:ext cx="1828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 pre-whitening</a:t>
            </a:r>
          </a:p>
        </p:txBody>
      </p:sp>
    </p:spTree>
    <p:extLst>
      <p:ext uri="{BB962C8B-B14F-4D97-AF65-F5344CB8AC3E}">
        <p14:creationId xmlns:p14="http://schemas.microsoft.com/office/powerpoint/2010/main" val="42519295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of a graph of a graph of a graph of a graph of a graph of a graph of a graph of a graph of a graph of a graph of a graph of a graph of&#10;&#10;Description automatically generated">
            <a:extLst>
              <a:ext uri="{FF2B5EF4-FFF2-40B4-BE49-F238E27FC236}">
                <a16:creationId xmlns:a16="http://schemas.microsoft.com/office/drawing/2014/main" id="{60E4DF4A-8FA8-CB25-B83A-0E080D5A3F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4276" y="105969"/>
            <a:ext cx="7123448" cy="3205551"/>
          </a:xfrm>
          <a:prstGeom prst="rect">
            <a:avLst/>
          </a:prstGeom>
        </p:spPr>
      </p:pic>
      <p:pic>
        <p:nvPicPr>
          <p:cNvPr id="7" name="Picture 6" descr="A graph of a graph showing a line&#10;&#10;Description automatically generated">
            <a:extLst>
              <a:ext uri="{FF2B5EF4-FFF2-40B4-BE49-F238E27FC236}">
                <a16:creationId xmlns:a16="http://schemas.microsoft.com/office/drawing/2014/main" id="{B5CC93A3-DD56-D597-839C-0D2B6F6B8E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9911" y="3396450"/>
            <a:ext cx="7312177" cy="329048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9646920-FD28-DC80-1C8D-A7D81955BFAB}"/>
              </a:ext>
            </a:extLst>
          </p:cNvPr>
          <p:cNvSpPr txBox="1"/>
          <p:nvPr/>
        </p:nvSpPr>
        <p:spPr>
          <a:xfrm>
            <a:off x="386551" y="1586575"/>
            <a:ext cx="1501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Pre-whitening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3FA9B92-40C9-6BDF-E166-14C4F529E71A}"/>
              </a:ext>
            </a:extLst>
          </p:cNvPr>
          <p:cNvSpPr txBox="1"/>
          <p:nvPr/>
        </p:nvSpPr>
        <p:spPr>
          <a:xfrm>
            <a:off x="314893" y="4548787"/>
            <a:ext cx="1828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 pre-whitening</a:t>
            </a:r>
          </a:p>
        </p:txBody>
      </p:sp>
    </p:spTree>
    <p:extLst>
      <p:ext uri="{BB962C8B-B14F-4D97-AF65-F5344CB8AC3E}">
        <p14:creationId xmlns:p14="http://schemas.microsoft.com/office/powerpoint/2010/main" val="12551910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oup of blue and white bars&#10;&#10;Description automatically generated">
            <a:extLst>
              <a:ext uri="{FF2B5EF4-FFF2-40B4-BE49-F238E27FC236}">
                <a16:creationId xmlns:a16="http://schemas.microsoft.com/office/drawing/2014/main" id="{D2D88F22-35E2-014A-84FF-C43CF2AFEC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3561" y="3468357"/>
            <a:ext cx="5649405" cy="3389643"/>
          </a:xfrm>
          <a:prstGeom prst="rect">
            <a:avLst/>
          </a:prstGeom>
        </p:spPr>
      </p:pic>
      <p:pic>
        <p:nvPicPr>
          <p:cNvPr id="9" name="Picture 8" descr="A group of blue and white bars&#10;&#10;Description automatically generated">
            <a:extLst>
              <a:ext uri="{FF2B5EF4-FFF2-40B4-BE49-F238E27FC236}">
                <a16:creationId xmlns:a16="http://schemas.microsoft.com/office/drawing/2014/main" id="{1C27E549-7A3C-9FA7-FB96-6B31DCBB3A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3561" y="88710"/>
            <a:ext cx="5567151" cy="334029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1B04D4A-A4CB-4F17-0C3C-1D2BE713F793}"/>
              </a:ext>
            </a:extLst>
          </p:cNvPr>
          <p:cNvSpPr txBox="1"/>
          <p:nvPr/>
        </p:nvSpPr>
        <p:spPr>
          <a:xfrm>
            <a:off x="568220" y="1943858"/>
            <a:ext cx="1501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Pre-whitening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5DF5622-79B6-BC9B-C191-E783CEBC3F75}"/>
              </a:ext>
            </a:extLst>
          </p:cNvPr>
          <p:cNvSpPr txBox="1"/>
          <p:nvPr/>
        </p:nvSpPr>
        <p:spPr>
          <a:xfrm>
            <a:off x="496562" y="4906070"/>
            <a:ext cx="1828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 pre-whitening</a:t>
            </a:r>
          </a:p>
        </p:txBody>
      </p:sp>
    </p:spTree>
    <p:extLst>
      <p:ext uri="{BB962C8B-B14F-4D97-AF65-F5344CB8AC3E}">
        <p14:creationId xmlns:p14="http://schemas.microsoft.com/office/powerpoint/2010/main" val="19332888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569</TotalTime>
  <Words>27</Words>
  <Application>Microsoft Office PowerPoint</Application>
  <PresentationFormat>Widescreen</PresentationFormat>
  <Paragraphs>18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Matthew Chen</dc:creator>
  <cp:lastModifiedBy>Matthew Chen</cp:lastModifiedBy>
  <cp:revision>2</cp:revision>
  <dcterms:created xsi:type="dcterms:W3CDTF">2023-07-11T14:51:32Z</dcterms:created>
  <dcterms:modified xsi:type="dcterms:W3CDTF">2023-07-12T03:12:40Z</dcterms:modified>
</cp:coreProperties>
</file>